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12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82434"/>
              </p:ext>
            </p:extLst>
          </p:nvPr>
        </p:nvGraphicFramePr>
        <p:xfrm>
          <a:off x="32657" y="1178919"/>
          <a:ext cx="11778343" cy="1015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0143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3711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3028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يطابق القياسات المطلوبة (5سم ،10 سم )ورسمها  باستخدام شريط القياس او 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/>
                        <a:t>يطابق</a:t>
                      </a:r>
                      <a:r>
                        <a:rPr lang="ar-AE" sz="1400" b="1" dirty="0"/>
                        <a:t> القياس المطلوب على شريط القياس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412157" y="2797629"/>
            <a:ext cx="9449944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باستخدام المسطرة قم بتحديد المقاسات التالية10 ،15، 3 </a:t>
            </a:r>
            <a:endParaRPr kumimoji="0" lang="ar-AE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465" b="32488"/>
          <a:stretch/>
        </p:blipFill>
        <p:spPr>
          <a:xfrm>
            <a:off x="394448" y="4833257"/>
            <a:ext cx="10972799" cy="130628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327638" y="4747846"/>
            <a:ext cx="283991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27638" y="4484077"/>
            <a:ext cx="5890847" cy="8792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39715" y="3974123"/>
            <a:ext cx="9258300" cy="35169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65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19</cp:revision>
  <dcterms:created xsi:type="dcterms:W3CDTF">2024-07-04T06:51:15Z</dcterms:created>
  <dcterms:modified xsi:type="dcterms:W3CDTF">2024-10-10T07:23:19Z</dcterms:modified>
</cp:coreProperties>
</file>